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</p:sldIdLst>
  <p:notesMasterIdLst>
    <p:notesMasterId r:id="rId2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notesMaster" Target="notesMasters/notesMaster1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3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27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Living Twin - Strategic Alignment Platform</dc:title>
  <dc:subject>PptxGenJS Presentation</dc:subject>
  <dc:creator>Created by Marp</dc:creator>
  <cp:lastModifiedBy>Created by Marp</cp:lastModifiedBy>
  <cp:revision>1</cp:revision>
  <dcterms:created xsi:type="dcterms:W3CDTF">2025-08-17T20:53:55Z</dcterms:created>
  <dcterms:modified xsi:type="dcterms:W3CDTF">2025-08-17T20:53:55Z</dcterms:modified>
</cp:coreProperties>
</file>